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19"/>
  </p:notesMasterIdLst>
  <p:sldIdLst>
    <p:sldId id="256" r:id="rId3"/>
    <p:sldId id="257" r:id="rId4"/>
    <p:sldId id="258" r:id="rId5"/>
    <p:sldId id="26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3" r:id="rId14"/>
    <p:sldId id="267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990000"/>
    <a:srgbClr val="FF00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05417-EC86-4420-B324-0BC9FDF4E0B7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F766D-E033-4D98-85EF-996C7A23B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79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F766D-E033-4D98-85EF-996C7A23BC6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04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F766D-E033-4D98-85EF-996C7A23BC6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46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F766D-E033-4D98-85EF-996C7A23BC6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87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4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8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24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13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6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10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7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6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2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6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7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-102723" y="2151273"/>
            <a:ext cx="6543847" cy="1204306"/>
          </a:xfrm>
        </p:spPr>
        <p:txBody>
          <a:bodyPr/>
          <a:lstStyle/>
          <a:p>
            <a:r>
              <a:rPr lang="en-US" sz="9600" dirty="0" smtClean="0"/>
              <a:t>WELCOME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2505074"/>
            <a:ext cx="4419600" cy="410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7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  Lung of a smoker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07" y="2057400"/>
            <a:ext cx="4194159" cy="3276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133600"/>
            <a:ext cx="4191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23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/>
          </a:bodyPr>
          <a:lstStyle/>
          <a:p>
            <a:r>
              <a:rPr lang="en-US" dirty="0" smtClean="0"/>
              <a:t>How smoking attacks in lung of  human body?</a:t>
            </a:r>
            <a:endParaRPr lang="en-US" dirty="0"/>
          </a:p>
        </p:txBody>
      </p:sp>
      <p:graphicFrame>
        <p:nvGraphicFramePr>
          <p:cNvPr id="5" name="Content Placeholder 4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557699"/>
              </p:ext>
            </p:extLst>
          </p:nvPr>
        </p:nvGraphicFramePr>
        <p:xfrm>
          <a:off x="4191000" y="347821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5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478213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546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8800" dirty="0" smtClean="0"/>
              <a:t>X-RAY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0480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3971925" cy="43006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1201"/>
            <a:ext cx="3733800" cy="430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1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7030A0"/>
                </a:solidFill>
              </a:rPr>
              <a:t>Bad affect of smoking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5" y="1752600"/>
            <a:ext cx="3255748" cy="3733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76400"/>
            <a:ext cx="4191000" cy="3810000"/>
          </a:xfrm>
        </p:spPr>
      </p:pic>
    </p:spTree>
    <p:extLst>
      <p:ext uri="{BB962C8B-B14F-4D97-AF65-F5344CB8AC3E}">
        <p14:creationId xmlns:p14="http://schemas.microsoft.com/office/powerpoint/2010/main" val="4171319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610600" cy="61996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2849564"/>
          </a:xfrm>
        </p:spPr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</a:rPr>
              <a:t>Who is the writer of the letter?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What causes lung cancer?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What does tobacco leaf contain?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8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82296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67056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HOMEWORK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5400" dirty="0" smtClean="0">
                <a:solidFill>
                  <a:srgbClr val="000066"/>
                </a:solidFill>
              </a:rPr>
              <a:t>Write a reply of given letter.</a:t>
            </a:r>
            <a:endParaRPr lang="en-US" sz="5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77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9762316">
            <a:off x="51620" y="936667"/>
            <a:ext cx="45741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No more today.</a:t>
            </a:r>
          </a:p>
          <a:p>
            <a:r>
              <a:rPr lang="en-US" sz="5400" dirty="0" smtClean="0"/>
              <a:t>Good bye.</a:t>
            </a:r>
            <a:endParaRPr lang="en-US" sz="5400" dirty="0"/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094597">
            <a:off x="3861799" y="2195419"/>
            <a:ext cx="4697451" cy="354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1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" y="2133600"/>
            <a:ext cx="7224252" cy="32766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FF0000"/>
                </a:solidFill>
              </a:rPr>
              <a:t>Assistant Teacher (Computer)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l"/>
            <a:r>
              <a:rPr lang="en-US" sz="3600" dirty="0" err="1" smtClean="0">
                <a:solidFill>
                  <a:srgbClr val="FF0000"/>
                </a:solidFill>
              </a:rPr>
              <a:t>Mongalbaria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Kamil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Madrasha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l"/>
            <a:r>
              <a:rPr lang="en-US" sz="3600" dirty="0" err="1" smtClean="0">
                <a:solidFill>
                  <a:srgbClr val="FF0000"/>
                </a:solidFill>
              </a:rPr>
              <a:t>Pakundia</a:t>
            </a:r>
            <a:r>
              <a:rPr lang="en-US" sz="3600" dirty="0" smtClean="0">
                <a:solidFill>
                  <a:srgbClr val="FF0000"/>
                </a:solidFill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</a:rPr>
              <a:t>Kishoregonj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Mobile- </a:t>
            </a:r>
            <a:r>
              <a:rPr lang="en-US" sz="3600" dirty="0" smtClean="0">
                <a:solidFill>
                  <a:srgbClr val="FF0000"/>
                </a:solidFill>
              </a:rPr>
              <a:t>01714789802</a:t>
            </a:r>
          </a:p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Email- mdkrkarim@gmail.com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1" descr="C:\Documents and Settings\shamim\Desktop\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180491"/>
            <a:ext cx="3475705" cy="41441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38200" y="508337"/>
            <a:ext cx="64622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MD. </a:t>
            </a:r>
            <a:r>
              <a:rPr lang="en-US" sz="6000" dirty="0" err="1"/>
              <a:t>Rajaul</a:t>
            </a:r>
            <a:r>
              <a:rPr lang="en-US" sz="6000" dirty="0"/>
              <a:t> </a:t>
            </a:r>
            <a:r>
              <a:rPr lang="en-US" sz="6000" dirty="0" err="1"/>
              <a:t>karim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0029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5238"/>
            <a:ext cx="5867400" cy="3611562"/>
          </a:xfrm>
        </p:spPr>
        <p:txBody>
          <a:bodyPr>
            <a:normAutofit/>
          </a:bodyPr>
          <a:lstStyle/>
          <a:p>
            <a:pPr algn="l"/>
            <a:r>
              <a:rPr lang="en-US" sz="8800" dirty="0" smtClean="0">
                <a:solidFill>
                  <a:srgbClr val="7030A0"/>
                </a:solidFill>
              </a:rPr>
              <a:t>Class: Eight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</a:rPr>
              <a:t>Sub: English 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>
                <a:solidFill>
                  <a:srgbClr val="FF0000"/>
                </a:solidFill>
              </a:rPr>
              <a:t>First Paper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907969"/>
            <a:ext cx="2286000" cy="296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7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828800"/>
            <a:ext cx="2924175" cy="1743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Aims and Objectives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After reading this lesson the students will be able to-------</a:t>
            </a:r>
          </a:p>
          <a:p>
            <a:r>
              <a:rPr lang="en-US" sz="3600" dirty="0" smtClean="0"/>
              <a:t>Say what is letter?</a:t>
            </a:r>
          </a:p>
          <a:p>
            <a:r>
              <a:rPr lang="en-US" sz="3600" dirty="0" smtClean="0"/>
              <a:t>Why we write letter?</a:t>
            </a:r>
          </a:p>
          <a:p>
            <a:r>
              <a:rPr lang="en-US" sz="3600" dirty="0" smtClean="0"/>
              <a:t>Bad affect of smoking?</a:t>
            </a:r>
          </a:p>
          <a:p>
            <a:r>
              <a:rPr lang="en-US" sz="3600" dirty="0" smtClean="0"/>
              <a:t>Answer given question?</a:t>
            </a:r>
          </a:p>
          <a:p>
            <a:r>
              <a:rPr lang="en-US" sz="3600" dirty="0" smtClean="0"/>
              <a:t>Write a letter?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733800"/>
            <a:ext cx="31242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7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35768"/>
            <a:ext cx="4346815" cy="6062663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891541"/>
            <a:ext cx="4038600" cy="304067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49" y="1905000"/>
            <a:ext cx="433835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1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8229600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900"/>
            <a:ext cx="7772400" cy="21717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Unit: Three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>
                <a:solidFill>
                  <a:srgbClr val="C00000"/>
                </a:solidFill>
              </a:rPr>
              <a:t>Lesson: Five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705600" cy="18288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7030A0"/>
                </a:solidFill>
              </a:rPr>
              <a:t>A Letter</a:t>
            </a:r>
            <a:endParaRPr lang="en-US" sz="13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7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Look at the picture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5" name="Picture 4" descr="sick_pers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800"/>
            <a:ext cx="3962400" cy="5043204"/>
          </a:xfrm>
          <a:prstGeom prst="rect">
            <a:avLst/>
          </a:prstGeom>
        </p:spPr>
      </p:pic>
      <p:pic>
        <p:nvPicPr>
          <p:cNvPr id="7" name="Content Placeholder 6" descr="p---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67200" y="1493837"/>
            <a:ext cx="4572000" cy="5059363"/>
          </a:xfrm>
        </p:spPr>
      </p:pic>
    </p:spTree>
    <p:extLst>
      <p:ext uri="{BB962C8B-B14F-4D97-AF65-F5344CB8AC3E}">
        <p14:creationId xmlns:p14="http://schemas.microsoft.com/office/powerpoint/2010/main" val="394750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33400"/>
            <a:ext cx="6400800" cy="5501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9375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What happened to the man?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029200"/>
            <a:ext cx="7315200" cy="17526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990000"/>
                </a:solidFill>
              </a:rPr>
              <a:t>Read the passage silently</a:t>
            </a:r>
          </a:p>
        </p:txBody>
      </p:sp>
    </p:spTree>
    <p:extLst>
      <p:ext uri="{BB962C8B-B14F-4D97-AF65-F5344CB8AC3E}">
        <p14:creationId xmlns:p14="http://schemas.microsoft.com/office/powerpoint/2010/main" val="104588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981200"/>
          </a:xfrm>
        </p:spPr>
        <p:txBody>
          <a:bodyPr>
            <a:normAutofit/>
          </a:bodyPr>
          <a:lstStyle/>
          <a:p>
            <a:r>
              <a:rPr lang="en-US" sz="5300" dirty="0" smtClean="0"/>
              <a:t>Nicotine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400" dirty="0" smtClean="0"/>
              <a:t>an element of tobacco leaf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2743200" cy="373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362200"/>
            <a:ext cx="2466975" cy="373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2286000"/>
            <a:ext cx="27051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8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137</Words>
  <Application>Microsoft Office PowerPoint</Application>
  <PresentationFormat>On-screen Show (4:3)</PresentationFormat>
  <Paragraphs>37</Paragraphs>
  <Slides>16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Angles</vt:lpstr>
      <vt:lpstr>Packager Shell Object</vt:lpstr>
      <vt:lpstr>WELCOME</vt:lpstr>
      <vt:lpstr>PowerPoint Presentation</vt:lpstr>
      <vt:lpstr>Class: Eight Sub: English  First Paper</vt:lpstr>
      <vt:lpstr>Aims and Objectives</vt:lpstr>
      <vt:lpstr>PowerPoint Presentation</vt:lpstr>
      <vt:lpstr>Unit: Three Lesson: Five</vt:lpstr>
      <vt:lpstr>Look at the picture</vt:lpstr>
      <vt:lpstr>What happened to the man? </vt:lpstr>
      <vt:lpstr>Nicotine an element of tobacco leaf</vt:lpstr>
      <vt:lpstr>  Lung of a smoker</vt:lpstr>
      <vt:lpstr>How smoking attacks in lung of  human body?</vt:lpstr>
      <vt:lpstr>X-RAY</vt:lpstr>
      <vt:lpstr>Bad affect of smoking</vt:lpstr>
      <vt:lpstr>QUESTIONS</vt:lpstr>
      <vt:lpstr>HOMEWORK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Heron</dc:creator>
  <cp:lastModifiedBy>TSS</cp:lastModifiedBy>
  <cp:revision>80</cp:revision>
  <dcterms:created xsi:type="dcterms:W3CDTF">2006-08-16T00:00:00Z</dcterms:created>
  <dcterms:modified xsi:type="dcterms:W3CDTF">2013-09-19T05:21:23Z</dcterms:modified>
</cp:coreProperties>
</file>